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C16DAFB-DB96-8F3A-BFFC-07B3B47D8C4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46F66F0-8808-AD46-9A34-4A50082EF50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BC6DEF3-45B2-5F4E-4AB2-06B078CEF77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8D191D0-768C-6C01-3751-4144203DB4B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2544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26</cp:revision>
  <dcterms:created xsi:type="dcterms:W3CDTF">2022-05-03T18:33:00Z</dcterms:created>
  <dcterms:modified xsi:type="dcterms:W3CDTF">2023-10-23T15:40:27Z</dcterms:modified>
</cp:coreProperties>
</file>